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9" d="100"/>
          <a:sy n="129" d="100"/>
        </p:scale>
        <p:origin x="-1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4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4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2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9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9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53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7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FD62E-FF5D-624B-9913-3412AC2F3C37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7C984-2DE1-FA43-869E-C3E398F03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5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1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58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83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umass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Priti Agarwal</dc:creator>
  <cp:lastModifiedBy>Priti Agarwal</cp:lastModifiedBy>
  <cp:revision>1</cp:revision>
  <dcterms:created xsi:type="dcterms:W3CDTF">2014-09-02T17:28:58Z</dcterms:created>
  <dcterms:modified xsi:type="dcterms:W3CDTF">2014-09-02T17:32:23Z</dcterms:modified>
</cp:coreProperties>
</file>